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buClr>
            <a:schemeClr val="bg1"/>
          </a:buClr>
          <a:defRPr sz="11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buClrTx/>
          <a:defRPr sz="1000" dirty="0" err="1" smtClean="0">
            <a:latin typeface="+mn-lt"/>
          </a:defRPr>
        </a:defPPr>
      </a:lstStyle>
    </a:txDef>
  </a:objectDefaults>
  <a:extraClrSchemeLst/>
  <a:custClrLst>
    <a:custClr>
      <a:srgbClr val="EC844A"/>
    </a:custClr>
    <a:custClr>
      <a:srgbClr val="ABD654"/>
    </a:custClr>
    <a:custClr>
      <a:srgbClr val="5A6D78"/>
    </a:custClr>
    <a:custClr>
      <a:srgbClr val="AAA299"/>
    </a:custClr>
    <a:custClr>
      <a:srgbClr val="60B465"/>
    </a:custClr>
    <a:custClr>
      <a:srgbClr val="5DB4DC"/>
    </a:custClr>
    <a:custClr>
      <a:srgbClr val="2B5192"/>
    </a:custClr>
    <a:custClr>
      <a:srgbClr val="346E70"/>
    </a:custClr>
    <a:custClr>
      <a:srgbClr val="786E64"/>
    </a:custClr>
    <a:custClr>
      <a:srgbClr val="7DA442"/>
    </a:custClr>
    <a:custClr>
      <a:srgbClr val="38763B"/>
    </a:custClr>
    <a:custClr>
      <a:srgbClr val="708894"/>
    </a:custClr>
    <a:custClr>
      <a:srgbClr val="C0BBB5"/>
    </a:custClr>
    <a:custClr>
      <a:srgbClr val="82C486"/>
    </a:custClr>
    <a:custClr>
      <a:srgbClr val="86C7E5"/>
    </a:custClr>
    <a:custClr>
      <a:srgbClr val="436FBA"/>
    </a:custClr>
    <a:custClr>
      <a:srgbClr val="7AC0C0"/>
    </a:custClr>
    <a:custClr>
      <a:srgbClr val="FFFFFF"/>
    </a:custClr>
    <a:custClr>
      <a:srgbClr val="FFFFFF"/>
    </a:custClr>
    <a:custClr>
      <a:srgbClr val="FFFFFF"/>
    </a:custClr>
    <a:custClr>
      <a:srgbClr val="000000"/>
    </a:custClr>
    <a:custClr>
      <a:srgbClr val="2B2D2C"/>
    </a:custClr>
    <a:custClr>
      <a:srgbClr val="939494"/>
    </a:custClr>
    <a:custClr>
      <a:srgbClr val="C7C7C5"/>
    </a:custClr>
    <a:custClr>
      <a:srgbClr val="F0F0F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56AEB1"/>
    </a:custClr>
    <a:custClr>
      <a:srgbClr val="755BBA"/>
    </a:custClr>
    <a:custClr>
      <a:srgbClr val="FFFFFF"/>
    </a:custClr>
    <a:custClr>
      <a:srgbClr val="FFFFFF"/>
    </a:custClr>
    <a:custClr>
      <a:srgbClr val="83C460"/>
    </a:custClr>
    <a:custClr>
      <a:srgbClr val="E84057"/>
    </a:custClr>
    <a:custClr>
      <a:srgbClr val="E8C64D"/>
    </a:custClr>
    <a:custClr>
      <a:srgbClr val="FFFFFF"/>
    </a:custClr>
    <a:custClr>
      <a:srgbClr val="FFFFFF"/>
    </a:custClr>
    <a:custClr>
      <a:srgbClr val="D34F8E"/>
    </a:custClr>
  </a:custClrLst>
  <a:extLst>
    <a:ext uri="{05A4C25C-085E-4340-85A3-A5531E510DB2}">
      <thm15:themeFamily xmlns:thm15="http://schemas.microsoft.com/office/thememl/2012/main" name="template.potx" id="{44C126EE-B01F-4EF3-A011-545264B485BF}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